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61E"/>
    <a:srgbClr val="FFFFFF"/>
    <a:srgbClr val="F8CBAD"/>
    <a:srgbClr val="EAEFF7"/>
    <a:srgbClr val="EBAD29"/>
    <a:srgbClr val="7F7F7F"/>
    <a:srgbClr val="EE636A"/>
    <a:srgbClr val="1F4D78"/>
    <a:srgbClr val="D6DCE5"/>
    <a:srgbClr val="C6D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7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B47D0-55E6-4114-B3E1-B1766D6BDE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C6475-460D-4EA3-BFD1-3274870FA7C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68D61-94B9-4091-BED9-2A91CB31A6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3303D-BD04-4F5B-801E-89C523B8F77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533050"/>
          </a:xfrm>
          <a:prstGeom prst="rect">
            <a:avLst/>
          </a:prstGeom>
          <a:solidFill>
            <a:srgbClr val="C816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664264" y="63104"/>
            <a:ext cx="357912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上海交通大学国家电投智慧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能源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创新学院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900" spc="300" dirty="0" smtClean="0">
                <a:solidFill>
                  <a:schemeClr val="bg1"/>
                </a:solidFill>
                <a:latin typeface="Times New Roman" panose="02020503050405090304" pitchFamily="18" charset="0"/>
                <a:ea typeface="微软雅黑" panose="020B0503020204020204" pitchFamily="34" charset="-122"/>
                <a:cs typeface="Times New Roman" panose="02020503050405090304" pitchFamily="18" charset="0"/>
              </a:rPr>
              <a:t>COLLEGE    </a:t>
            </a:r>
            <a:r>
              <a:rPr lang="en-US" altLang="zh-CN" sz="900" spc="300" dirty="0">
                <a:solidFill>
                  <a:schemeClr val="bg1"/>
                </a:solidFill>
                <a:latin typeface="Times New Roman" panose="02020503050405090304" pitchFamily="18" charset="0"/>
                <a:ea typeface="微软雅黑" panose="020B0503020204020204" pitchFamily="34" charset="-122"/>
                <a:cs typeface="Times New Roman" panose="02020503050405090304" pitchFamily="18" charset="0"/>
              </a:rPr>
              <a:t>OF    SMART    </a:t>
            </a:r>
            <a:r>
              <a:rPr lang="en-US" altLang="zh-CN" sz="900" spc="300" dirty="0" smtClean="0">
                <a:solidFill>
                  <a:schemeClr val="bg1"/>
                </a:solidFill>
                <a:latin typeface="Times New Roman" panose="02020503050405090304" pitchFamily="18" charset="0"/>
                <a:ea typeface="微软雅黑" panose="020B0503020204020204" pitchFamily="34" charset="-122"/>
                <a:cs typeface="Times New Roman" panose="02020503050405090304" pitchFamily="18" charset="0"/>
              </a:rPr>
              <a:t>ENERGY</a:t>
            </a:r>
            <a:r>
              <a:rPr lang="zh-CN" altLang="en-US" sz="900" spc="300" dirty="0" smtClean="0">
                <a:solidFill>
                  <a:schemeClr val="bg1"/>
                </a:solidFill>
                <a:latin typeface="Times New Roman" panose="02020503050405090304" pitchFamily="18" charset="0"/>
                <a:ea typeface="微软雅黑" panose="020B0503020204020204" pitchFamily="34" charset="-122"/>
                <a:cs typeface="Times New Roman" panose="02020503050405090304" pitchFamily="18" charset="0"/>
              </a:rPr>
              <a:t>  </a:t>
            </a:r>
            <a:endParaRPr lang="zh-CN" altLang="en-US" sz="900" spc="300" dirty="0">
              <a:solidFill>
                <a:schemeClr val="bg1"/>
              </a:solidFill>
              <a:latin typeface="Times New Roman" panose="02020503050405090304" pitchFamily="18" charset="0"/>
              <a:ea typeface="微软雅黑" panose="020B0503020204020204" pitchFamily="34" charset="-122"/>
              <a:cs typeface="Times New Roman" panose="0202050305040509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020"/>
            <a:ext cx="665286" cy="664849"/>
          </a:xfrm>
          <a:prstGeom prst="rect">
            <a:avLst/>
          </a:prstGeom>
        </p:spPr>
      </p:pic>
      <p:grpSp>
        <p:nvGrpSpPr>
          <p:cNvPr id="11" name="组合 53"/>
          <p:cNvGrpSpPr/>
          <p:nvPr/>
        </p:nvGrpSpPr>
        <p:grpSpPr>
          <a:xfrm>
            <a:off x="304801" y="783508"/>
            <a:ext cx="5636392" cy="2695794"/>
            <a:chOff x="159038" y="868177"/>
            <a:chExt cx="4300820" cy="2738214"/>
          </a:xfrm>
        </p:grpSpPr>
        <p:sp>
          <p:nvSpPr>
            <p:cNvPr id="12" name="任意多边形: 形状 13"/>
            <p:cNvSpPr/>
            <p:nvPr/>
          </p:nvSpPr>
          <p:spPr>
            <a:xfrm>
              <a:off x="159038" y="868177"/>
              <a:ext cx="4300820" cy="2738214"/>
            </a:xfrm>
            <a:custGeom>
              <a:avLst/>
              <a:gdLst>
                <a:gd name="connsiteX0" fmla="*/ 0 w 4261337"/>
                <a:gd name="connsiteY0" fmla="*/ 0 h 1741598"/>
                <a:gd name="connsiteX1" fmla="*/ 4261337 w 4261337"/>
                <a:gd name="connsiteY1" fmla="*/ 0 h 1741598"/>
                <a:gd name="connsiteX2" fmla="*/ 4261337 w 4261337"/>
                <a:gd name="connsiteY2" fmla="*/ 1741598 h 1741598"/>
                <a:gd name="connsiteX3" fmla="*/ 0 w 4261337"/>
                <a:gd name="connsiteY3" fmla="*/ 1741598 h 1741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61337" h="1741598">
                  <a:moveTo>
                    <a:pt x="0" y="0"/>
                  </a:moveTo>
                  <a:lnTo>
                    <a:pt x="4261337" y="0"/>
                  </a:lnTo>
                  <a:lnTo>
                    <a:pt x="4261337" y="1741598"/>
                  </a:lnTo>
                  <a:lnTo>
                    <a:pt x="0" y="1741598"/>
                  </a:lnTo>
                  <a:close/>
                </a:path>
              </a:pathLst>
            </a:cu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algn="just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平行四边形 12"/>
            <p:cNvSpPr/>
            <p:nvPr/>
          </p:nvSpPr>
          <p:spPr>
            <a:xfrm>
              <a:off x="288987" y="997663"/>
              <a:ext cx="473565" cy="242093"/>
            </a:xfrm>
            <a:prstGeom prst="parallelogram">
              <a:avLst>
                <a:gd name="adj" fmla="val 44445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1807019" y="1160747"/>
              <a:ext cx="2506000" cy="23380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姓名：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班级：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专业：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>
                  <a:latin typeface="微软雅黑" panose="020B0503020204020204" pitchFamily="34" charset="-122"/>
                  <a:ea typeface="微软雅黑" panose="020B0503020204020204" pitchFamily="34" charset="-122"/>
                </a:rPr>
                <a:t>政治面貌：   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学习成绩及排名：          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就业去向：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30000"/>
                </a:lnSpc>
              </a:pPr>
              <a:r>
                <a:rPr lang="zh-CN" altLang="en-US" sz="1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评选类型：</a:t>
              </a:r>
              <a:endPara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783855" y="915033"/>
              <a:ext cx="1309596" cy="375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基本信息</a:t>
              </a:r>
              <a:endPara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6" name="任意多边形: 形状 13"/>
          <p:cNvSpPr/>
          <p:nvPr/>
        </p:nvSpPr>
        <p:spPr>
          <a:xfrm>
            <a:off x="332132" y="3536396"/>
            <a:ext cx="5609061" cy="3026077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65283" y="1724472"/>
            <a:ext cx="848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照片</a:t>
            </a:r>
            <a:endParaRPr lang="zh-CN" altLang="en-US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3"/>
          <p:cNvGrpSpPr/>
          <p:nvPr/>
        </p:nvGrpSpPr>
        <p:grpSpPr>
          <a:xfrm>
            <a:off x="463409" y="3703161"/>
            <a:ext cx="5563741" cy="991291"/>
            <a:chOff x="6472319" y="1005537"/>
            <a:chExt cx="5563741" cy="991291"/>
          </a:xfrm>
        </p:grpSpPr>
        <p:grpSp>
          <p:nvGrpSpPr>
            <p:cNvPr id="19" name="组合 37"/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21" name="平行四边形 20"/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文本框 19"/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3" name="任意多边形: 形状 13"/>
          <p:cNvSpPr/>
          <p:nvPr/>
        </p:nvSpPr>
        <p:spPr>
          <a:xfrm>
            <a:off x="6164850" y="783509"/>
            <a:ext cx="5609061" cy="2695794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4" name="组合 63"/>
          <p:cNvGrpSpPr/>
          <p:nvPr/>
        </p:nvGrpSpPr>
        <p:grpSpPr>
          <a:xfrm>
            <a:off x="6296127" y="950274"/>
            <a:ext cx="5563741" cy="883096"/>
            <a:chOff x="6472319" y="1005537"/>
            <a:chExt cx="5563741" cy="991291"/>
          </a:xfrm>
        </p:grpSpPr>
        <p:grpSp>
          <p:nvGrpSpPr>
            <p:cNvPr id="25" name="组合 64"/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27" name="平行四边形 26"/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8" name="文本框 27"/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6" name="文本框 25"/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9" name="任意多边形: 形状 13"/>
          <p:cNvSpPr/>
          <p:nvPr/>
        </p:nvSpPr>
        <p:spPr>
          <a:xfrm>
            <a:off x="6184324" y="3536396"/>
            <a:ext cx="5609061" cy="3026077"/>
          </a:xfrm>
          <a:custGeom>
            <a:avLst/>
            <a:gdLst>
              <a:gd name="connsiteX0" fmla="*/ 0 w 4261337"/>
              <a:gd name="connsiteY0" fmla="*/ 0 h 1741598"/>
              <a:gd name="connsiteX1" fmla="*/ 4261337 w 4261337"/>
              <a:gd name="connsiteY1" fmla="*/ 0 h 1741598"/>
              <a:gd name="connsiteX2" fmla="*/ 4261337 w 4261337"/>
              <a:gd name="connsiteY2" fmla="*/ 1741598 h 1741598"/>
              <a:gd name="connsiteX3" fmla="*/ 0 w 4261337"/>
              <a:gd name="connsiteY3" fmla="*/ 1741598 h 1741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1337" h="1741598">
                <a:moveTo>
                  <a:pt x="0" y="0"/>
                </a:moveTo>
                <a:lnTo>
                  <a:pt x="4261337" y="0"/>
                </a:lnTo>
                <a:lnTo>
                  <a:pt x="4261337" y="1741598"/>
                </a:lnTo>
                <a:lnTo>
                  <a:pt x="0" y="1741598"/>
                </a:lnTo>
                <a:close/>
              </a:path>
            </a:pathLst>
          </a:cu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algn="just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0" name="组合 69"/>
          <p:cNvGrpSpPr/>
          <p:nvPr/>
        </p:nvGrpSpPr>
        <p:grpSpPr>
          <a:xfrm>
            <a:off x="6315601" y="3703161"/>
            <a:ext cx="5563741" cy="991291"/>
            <a:chOff x="6472319" y="1005537"/>
            <a:chExt cx="5563741" cy="991291"/>
          </a:xfrm>
        </p:grpSpPr>
        <p:grpSp>
          <p:nvGrpSpPr>
            <p:cNvPr id="31" name="组合 71"/>
            <p:cNvGrpSpPr/>
            <p:nvPr/>
          </p:nvGrpSpPr>
          <p:grpSpPr>
            <a:xfrm>
              <a:off x="6498216" y="1005537"/>
              <a:ext cx="5185541" cy="646331"/>
              <a:chOff x="288987" y="915033"/>
              <a:chExt cx="3801628" cy="656501"/>
            </a:xfrm>
          </p:grpSpPr>
          <p:sp>
            <p:nvSpPr>
              <p:cNvPr id="33" name="平行四边形 32"/>
              <p:cNvSpPr/>
              <p:nvPr/>
            </p:nvSpPr>
            <p:spPr>
              <a:xfrm>
                <a:off x="288987" y="997663"/>
                <a:ext cx="473565" cy="242093"/>
              </a:xfrm>
              <a:prstGeom prst="parallelogram">
                <a:avLst>
                  <a:gd name="adj" fmla="val 44445"/>
                </a:avLst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4" name="文本框 33"/>
              <p:cNvSpPr txBox="1"/>
              <p:nvPr/>
            </p:nvSpPr>
            <p:spPr>
              <a:xfrm>
                <a:off x="783855" y="915033"/>
                <a:ext cx="3306760" cy="6565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荣誉奖项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学生工作经历</a:t>
                </a:r>
                <a:r>
                  <a:rPr lang="en-US" altLang="zh-CN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科研经历等</a:t>
                </a:r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2" name="文本框 31"/>
            <p:cNvSpPr txBox="1"/>
            <p:nvPr/>
          </p:nvSpPr>
          <p:spPr>
            <a:xfrm>
              <a:off x="6472319" y="1371657"/>
              <a:ext cx="5563741" cy="625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285750" indent="-285750">
                <a:lnSpc>
                  <a:spcPct val="130000"/>
                </a:lnSpc>
                <a:buFont typeface="Wingdings" panose="05000000000000000000" pitchFamily="2" charset="2"/>
                <a:buChar char="l"/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xxxx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WPS 表格</Application>
  <PresentationFormat>宽屏</PresentationFormat>
  <Paragraphs>33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汉仪旗黑</vt:lpstr>
      <vt:lpstr>Times New Roman</vt:lpstr>
      <vt:lpstr>宋体</vt:lpstr>
      <vt:lpstr>Arial Unicode MS</vt:lpstr>
      <vt:lpstr>等线 Light</vt:lpstr>
      <vt:lpstr>汉仪中等线KW</vt:lpstr>
      <vt:lpstr>Calibri Light</vt:lpstr>
      <vt:lpstr>Helvetica Neue</vt:lpstr>
      <vt:lpstr>等线</vt:lpstr>
      <vt:lpstr>Calibri</vt:lpstr>
      <vt:lpstr>汉仪书宋二KW</vt:lpstr>
      <vt:lpstr>Wingdings</vt:lpstr>
      <vt:lpstr>微软雅黑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Wong Sarah</dc:creator>
  <cp:lastModifiedBy>曾琳慧</cp:lastModifiedBy>
  <cp:revision>108</cp:revision>
  <dcterms:created xsi:type="dcterms:W3CDTF">2025-12-03T05:10:02Z</dcterms:created>
  <dcterms:modified xsi:type="dcterms:W3CDTF">2025-12-03T05:10:02Z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21D3A21CF5F6E20F2AC62F695291DFCE_43</vt:lpwstr>
  </property>
  <property fmtid="{D5CDD505-2E9C-101B-9397-08002B2CF9AE}" pid="3" name="KSOProductBuildVer">
    <vt:lpwstr>2052-12.1.23540.23540</vt:lpwstr>
  </property>
</Properties>
</file>