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</p:sldMasterIdLst>
  <p:notesMasterIdLst>
    <p:notesMasterId r:id="rId12"/>
  </p:notesMasterIdLst>
  <p:sldIdLst>
    <p:sldId id="271" r:id="rId11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4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88"/>
    <a:srgbClr val="C8161E"/>
    <a:srgbClr val="C00000"/>
    <a:srgbClr val="FF0000"/>
    <a:srgbClr val="F5E7E7"/>
    <a:srgbClr val="EBCCCC"/>
    <a:srgbClr val="000000"/>
    <a:srgbClr val="BF161D"/>
    <a:srgbClr val="10253F"/>
    <a:srgbClr val="971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9871" autoAdjust="0"/>
  </p:normalViewPr>
  <p:slideViewPr>
    <p:cSldViewPr>
      <p:cViewPr varScale="1">
        <p:scale>
          <a:sx n="100" d="100"/>
          <a:sy n="100" d="100"/>
        </p:scale>
        <p:origin x="744" y="72"/>
      </p:cViewPr>
      <p:guideLst>
        <p:guide orient="horz" pos="1324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9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909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09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9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9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6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4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标题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8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lIns="91408" tIns="45704" rIns="91408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79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3"/>
          </a:xfrm>
        </p:spPr>
        <p:txBody>
          <a:bodyPr lIns="91408" tIns="45704" rIns="91408" bIns="45704"/>
          <a:lstStyle/>
          <a:p>
            <a:fld id="{530820CF-B880-4189-942D-D702A7CBA730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858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3"/>
          </a:xfrm>
        </p:spPr>
        <p:txBody>
          <a:bodyPr lIns="91408" tIns="45704" rIns="91408" bIns="45704"/>
          <a:lstStyle/>
          <a:p>
            <a:endParaRPr lang="zh-CN" altLang="en-US"/>
          </a:p>
        </p:txBody>
      </p:sp>
      <p:sp>
        <p:nvSpPr>
          <p:cNvPr id="104858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3"/>
          </a:xfrm>
        </p:spPr>
        <p:txBody>
          <a:bodyPr lIns="91408" tIns="45704" rIns="91408" bIns="45704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6"/>
            <a:ext cx="9152546" cy="2393949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/>
          </a:p>
        </p:txBody>
      </p:sp>
      <p:pic>
        <p:nvPicPr>
          <p:cNvPr id="2097373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pic>
        <p:nvPicPr>
          <p:cNvPr id="2097374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96" y="38383"/>
            <a:ext cx="1626881" cy="534824"/>
          </a:xfrm>
          <a:prstGeom prst="rect">
            <a:avLst/>
          </a:prstGeom>
        </p:spPr>
      </p:pic>
      <p:sp>
        <p:nvSpPr>
          <p:cNvPr id="1049054" name="标题 1"/>
          <p:cNvSpPr>
            <a:spLocks noGrp="1"/>
          </p:cNvSpPr>
          <p:nvPr>
            <p:ph type="title" hasCustomPrompt="1"/>
          </p:nvPr>
        </p:nvSpPr>
        <p:spPr>
          <a:xfrm>
            <a:off x="802176" y="2537909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6" tIns="34289" rIns="68556" bIns="34289" anchor="ctr">
            <a:noAutofit/>
          </a:bodyPr>
          <a:lstStyle>
            <a:lvl1pPr algn="ctr">
              <a:defRPr sz="41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9055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4" y="4349034"/>
            <a:ext cx="2177483" cy="340519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905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4" y="3789651"/>
            <a:ext cx="3091636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7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40"/>
            <a:ext cx="2251710" cy="308713"/>
          </a:xfrm>
          <a:prstGeom prst="rect">
            <a:avLst/>
          </a:prstGeom>
        </p:spPr>
      </p:pic>
      <p:grpSp>
        <p:nvGrpSpPr>
          <p:cNvPr id="279" name="组合 1"/>
          <p:cNvGrpSpPr/>
          <p:nvPr userDrawn="1"/>
        </p:nvGrpSpPr>
        <p:grpSpPr>
          <a:xfrm>
            <a:off x="2514422" y="4689552"/>
            <a:ext cx="4115157" cy="304943"/>
            <a:chOff x="3352562" y="6073254"/>
            <a:chExt cx="5486876" cy="406590"/>
          </a:xfrm>
        </p:grpSpPr>
        <p:pic>
          <p:nvPicPr>
            <p:cNvPr id="2097376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905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cxnSp>
        <p:nvCxnSpPr>
          <p:cNvPr id="3145766" name="直接连接符 38"/>
          <p:cNvCxnSpPr>
            <a:cxnSpLocks/>
          </p:cNvCxnSpPr>
          <p:nvPr userDrawn="1"/>
        </p:nvCxnSpPr>
        <p:spPr>
          <a:xfrm>
            <a:off x="1746440" y="4872287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直接连接符 40"/>
          <p:cNvCxnSpPr>
            <a:cxnSpLocks/>
          </p:cNvCxnSpPr>
          <p:nvPr userDrawn="1"/>
        </p:nvCxnSpPr>
        <p:spPr>
          <a:xfrm>
            <a:off x="6737540" y="4872287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8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21" name="平行四边形 4"/>
          <p:cNvSpPr/>
          <p:nvPr userDrawn="1"/>
        </p:nvSpPr>
        <p:spPr>
          <a:xfrm>
            <a:off x="3108532" y="1153315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9022" name="标题 1"/>
          <p:cNvSpPr>
            <a:spLocks noGrp="1"/>
          </p:cNvSpPr>
          <p:nvPr>
            <p:ph type="title" hasCustomPrompt="1"/>
          </p:nvPr>
        </p:nvSpPr>
        <p:spPr>
          <a:xfrm>
            <a:off x="4095572" y="1951687"/>
            <a:ext cx="4819828" cy="795641"/>
          </a:xfrm>
          <a:prstGeom prst="rect">
            <a:avLst/>
          </a:prstGeom>
          <a:noFill/>
          <a:effectLst/>
        </p:spPr>
        <p:txBody>
          <a:bodyPr lIns="68556" tIns="34289" rIns="68556" bIns="34289"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2097349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6"/>
            <a:ext cx="6035468" cy="1943204"/>
          </a:xfrm>
          <a:prstGeom prst="rect">
            <a:avLst/>
          </a:prstGeom>
        </p:spPr>
      </p:pic>
      <p:sp>
        <p:nvSpPr>
          <p:cNvPr id="1049023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6710164" y="3604348"/>
            <a:ext cx="2177483" cy="340519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9024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95589" y="3522098"/>
            <a:ext cx="2512397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2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8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  <p:pic>
        <p:nvPicPr>
          <p:cNvPr id="2097350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351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96" y="38383"/>
            <a:ext cx="1626881" cy="534824"/>
          </a:xfrm>
          <a:prstGeom prst="rect">
            <a:avLst/>
          </a:prstGeom>
        </p:spPr>
      </p:pic>
      <p:pic>
        <p:nvPicPr>
          <p:cNvPr id="2097352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6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grpSp>
        <p:nvGrpSpPr>
          <p:cNvPr id="273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274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275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9046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40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367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9047" name="文本框 7"/>
              <p:cNvSpPr txBox="1"/>
              <p:nvPr/>
            </p:nvSpPr>
            <p:spPr>
              <a:xfrm>
                <a:off x="2387597" y="1755350"/>
                <a:ext cx="2235199" cy="964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10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9048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368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9049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/>
          </a:p>
        </p:txBody>
      </p:sp>
      <p:sp>
        <p:nvSpPr>
          <p:cNvPr id="1049050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5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grpSp>
        <p:nvGrpSpPr>
          <p:cNvPr id="263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64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9016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346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9017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9018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pic>
        <p:nvPicPr>
          <p:cNvPr id="2097347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302" y="598032"/>
            <a:ext cx="1193141" cy="836236"/>
          </a:xfrm>
          <a:prstGeom prst="rect">
            <a:avLst/>
          </a:prstGeom>
        </p:spPr>
      </p:pic>
      <p:sp>
        <p:nvSpPr>
          <p:cNvPr id="1049019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66"/>
            <a:ext cx="9158288" cy="2571749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/>
          </a:p>
        </p:txBody>
      </p:sp>
      <p:sp>
        <p:nvSpPr>
          <p:cNvPr id="1049020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7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58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9059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7"/>
            <a:ext cx="9144000" cy="2581761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 dirty="0"/>
          </a:p>
        </p:txBody>
      </p:sp>
      <p:sp>
        <p:nvSpPr>
          <p:cNvPr id="1049060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6" tIns="34289" rIns="68556" bIns="34289"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378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sp>
        <p:nvSpPr>
          <p:cNvPr id="1049061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8"/>
            <a:ext cx="4867275" cy="1150699"/>
          </a:xfrm>
          <a:prstGeom prst="rect">
            <a:avLst/>
          </a:prstGeom>
        </p:spPr>
        <p:txBody>
          <a:bodyPr lIns="68556" tIns="34289" rIns="68556" bIns="34289"/>
          <a:lstStyle>
            <a:lvl1pPr marL="0" indent="0" algn="just">
              <a:lnSpc>
                <a:spcPct val="130000"/>
              </a:lnSpc>
              <a:buNone/>
              <a:defRPr sz="17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8706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8707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 dirty="0"/>
          </a:p>
        </p:txBody>
      </p:sp>
      <p:sp>
        <p:nvSpPr>
          <p:cNvPr id="1048708" name="标题 13"/>
          <p:cNvSpPr>
            <a:spLocks noGrp="1"/>
          </p:cNvSpPr>
          <p:nvPr>
            <p:ph type="title"/>
          </p:nvPr>
        </p:nvSpPr>
        <p:spPr>
          <a:xfrm>
            <a:off x="4679157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6" tIns="34289" rIns="68556" bIns="34289"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0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7" y="3041018"/>
            <a:ext cx="4236244" cy="1150699"/>
          </a:xfrm>
          <a:prstGeom prst="rect">
            <a:avLst/>
          </a:prstGeom>
        </p:spPr>
        <p:txBody>
          <a:bodyPr lIns="68556" tIns="34289" rIns="68556" bIns="34289"/>
          <a:lstStyle>
            <a:lvl1pPr marL="0" indent="0" algn="just">
              <a:lnSpc>
                <a:spcPct val="130000"/>
              </a:lnSpc>
              <a:buNone/>
              <a:defRPr sz="17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174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5" y="4531364"/>
            <a:ext cx="4440332" cy="30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9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6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380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sp>
        <p:nvSpPr>
          <p:cNvPr id="1049063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64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65" name="平行四边形 18"/>
          <p:cNvSpPr/>
          <p:nvPr userDrawn="1"/>
        </p:nvSpPr>
        <p:spPr>
          <a:xfrm>
            <a:off x="0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2097381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5" y="55127"/>
            <a:ext cx="404129" cy="404129"/>
          </a:xfrm>
          <a:prstGeom prst="rect">
            <a:avLst/>
          </a:prstGeom>
        </p:spPr>
      </p:pic>
      <p:sp>
        <p:nvSpPr>
          <p:cNvPr id="1049066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67" name="平行四边形 10"/>
          <p:cNvSpPr/>
          <p:nvPr userDrawn="1"/>
        </p:nvSpPr>
        <p:spPr>
          <a:xfrm>
            <a:off x="8571627" y="89895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049068" name="平行四边形 11"/>
          <p:cNvSpPr/>
          <p:nvPr userDrawn="1"/>
        </p:nvSpPr>
        <p:spPr>
          <a:xfrm>
            <a:off x="8262588" y="24195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3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35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9036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37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38" name="平行四边形 18"/>
          <p:cNvSpPr/>
          <p:nvPr userDrawn="1"/>
        </p:nvSpPr>
        <p:spPr>
          <a:xfrm>
            <a:off x="0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2097364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5" y="55127"/>
            <a:ext cx="404129" cy="404129"/>
          </a:xfrm>
          <a:prstGeom prst="rect">
            <a:avLst/>
          </a:prstGeom>
        </p:spPr>
      </p:pic>
      <p:sp>
        <p:nvSpPr>
          <p:cNvPr id="1049039" name="平行四边形 10"/>
          <p:cNvSpPr/>
          <p:nvPr userDrawn="1"/>
        </p:nvSpPr>
        <p:spPr>
          <a:xfrm>
            <a:off x="746500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9040" name="平行四边形 11"/>
          <p:cNvSpPr/>
          <p:nvPr userDrawn="1"/>
        </p:nvSpPr>
        <p:spPr>
          <a:xfrm>
            <a:off x="2123641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9041" name="平行四边形 14"/>
          <p:cNvSpPr/>
          <p:nvPr userDrawn="1"/>
        </p:nvSpPr>
        <p:spPr>
          <a:xfrm>
            <a:off x="3483912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9042" name="平行四边形 15"/>
          <p:cNvSpPr/>
          <p:nvPr userDrawn="1"/>
        </p:nvSpPr>
        <p:spPr>
          <a:xfrm>
            <a:off x="4861057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9043" name="平行四边形 16"/>
          <p:cNvSpPr/>
          <p:nvPr userDrawn="1"/>
        </p:nvSpPr>
        <p:spPr>
          <a:xfrm>
            <a:off x="6221326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365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sp>
        <p:nvSpPr>
          <p:cNvPr id="1049044" name="平行四边形 20"/>
          <p:cNvSpPr/>
          <p:nvPr userDrawn="1"/>
        </p:nvSpPr>
        <p:spPr>
          <a:xfrm>
            <a:off x="8571627" y="89895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049045" name="平行四边形 21"/>
          <p:cNvSpPr/>
          <p:nvPr userDrawn="1"/>
        </p:nvSpPr>
        <p:spPr>
          <a:xfrm>
            <a:off x="8262588" y="24195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864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0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51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52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7"/>
            <a:ext cx="8676108" cy="3574343"/>
          </a:xfrm>
          <a:prstGeom prst="rect">
            <a:avLst/>
          </a:prstGeom>
        </p:spPr>
        <p:txBody>
          <a:bodyPr lIns="68556" tIns="34289" rIns="68556" bIns="34289"/>
          <a:lstStyle>
            <a:lvl1pPr marL="171450" indent="-171450">
              <a:lnSpc>
                <a:spcPct val="130000"/>
              </a:lnSpc>
              <a:buFontTx/>
              <a:buBlip>
                <a:blip r:embed="rId3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4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20" name="组合 1"/>
          <p:cNvGrpSpPr/>
          <p:nvPr userDrawn="1"/>
        </p:nvGrpSpPr>
        <p:grpSpPr>
          <a:xfrm>
            <a:off x="0" y="1"/>
            <a:ext cx="9143612" cy="514350"/>
            <a:chOff x="0" y="1"/>
            <a:chExt cx="9143612" cy="514350"/>
          </a:xfrm>
        </p:grpSpPr>
        <p:sp>
          <p:nvSpPr>
            <p:cNvPr id="1048653" name="平行四边形 17"/>
            <p:cNvSpPr/>
            <p:nvPr userDrawn="1"/>
          </p:nvSpPr>
          <p:spPr>
            <a:xfrm>
              <a:off x="0" y="1"/>
              <a:ext cx="9143612" cy="514350"/>
            </a:xfrm>
            <a:prstGeom prst="parallelogram">
              <a:avLst>
                <a:gd name="adj" fmla="val 4444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6" tIns="34289" rIns="68556" bIns="34289" rtlCol="0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pic>
          <p:nvPicPr>
            <p:cNvPr id="2097168" name="图片 6" descr="图片包含 户外, 标牌, 黑色  自动生成的说明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39295" y="55127"/>
              <a:ext cx="404129" cy="404129"/>
            </a:xfrm>
            <a:prstGeom prst="rect">
              <a:avLst/>
            </a:prstGeom>
          </p:spPr>
        </p:pic>
        <p:sp>
          <p:nvSpPr>
            <p:cNvPr id="1048654" name="平行四边形 20"/>
            <p:cNvSpPr/>
            <p:nvPr userDrawn="1"/>
          </p:nvSpPr>
          <p:spPr>
            <a:xfrm>
              <a:off x="8571627" y="89895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6" tIns="34289" rIns="68556" bIns="34289" rtlCol="0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48655" name="平行四边形 21"/>
            <p:cNvSpPr/>
            <p:nvPr userDrawn="1"/>
          </p:nvSpPr>
          <p:spPr>
            <a:xfrm>
              <a:off x="8262588" y="241953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6" tIns="34289" rIns="68556" bIns="34289" rtlCol="0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97169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0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cxnSp>
        <p:nvCxnSpPr>
          <p:cNvPr id="3145762" name="直接连接符 12"/>
          <p:cNvCxnSpPr>
            <a:cxnSpLocks/>
          </p:cNvCxnSpPr>
          <p:nvPr userDrawn="1"/>
        </p:nvCxnSpPr>
        <p:spPr>
          <a:xfrm>
            <a:off x="228606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3" name="直接连接符 13"/>
          <p:cNvCxnSpPr>
            <a:cxnSpLocks/>
          </p:cNvCxnSpPr>
          <p:nvPr userDrawn="1"/>
        </p:nvCxnSpPr>
        <p:spPr>
          <a:xfrm>
            <a:off x="7267283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361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9034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3" y="2347317"/>
            <a:ext cx="5311258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62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73"/>
            <a:ext cx="4115157" cy="30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89968" tIns="46784" rIns="89968" bIns="46784" anchor="b" anchorCtr="0">
            <a:normAutofit/>
          </a:bodyPr>
          <a:lstStyle>
            <a:lvl1pPr algn="ctr">
              <a:defRPr sz="45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85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89968" tIns="46784" rIns="89968" bIns="46784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78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878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8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0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cxnSp>
        <p:nvCxnSpPr>
          <p:cNvPr id="3145764" name="直接连接符 12"/>
          <p:cNvCxnSpPr>
            <a:cxnSpLocks/>
          </p:cNvCxnSpPr>
          <p:nvPr userDrawn="1"/>
        </p:nvCxnSpPr>
        <p:spPr>
          <a:xfrm>
            <a:off x="5491894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直接连接符 13"/>
          <p:cNvCxnSpPr>
            <a:cxnSpLocks/>
          </p:cNvCxnSpPr>
          <p:nvPr userDrawn="1"/>
        </p:nvCxnSpPr>
        <p:spPr>
          <a:xfrm>
            <a:off x="5491894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5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7" y="1872135"/>
            <a:ext cx="5311258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71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12" y="1395567"/>
            <a:ext cx="2144183" cy="1749203"/>
          </a:xfrm>
          <a:prstGeom prst="rect">
            <a:avLst/>
          </a:prstGeom>
        </p:spPr>
      </p:pic>
      <p:pic>
        <p:nvPicPr>
          <p:cNvPr id="2097372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73"/>
            <a:ext cx="4115157" cy="30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流程图: 离页连接符 1"/>
          <p:cNvSpPr/>
          <p:nvPr userDrawn="1"/>
        </p:nvSpPr>
        <p:spPr>
          <a:xfrm>
            <a:off x="2564541" y="9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902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30" y="1957385"/>
            <a:ext cx="4715144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410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53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73"/>
            <a:ext cx="4115157" cy="304943"/>
          </a:xfrm>
          <a:prstGeom prst="rect">
            <a:avLst/>
          </a:prstGeom>
        </p:spPr>
      </p:pic>
      <p:pic>
        <p:nvPicPr>
          <p:cNvPr id="2097354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7"/>
            <a:ext cx="2264385" cy="1587038"/>
          </a:xfrm>
          <a:prstGeom prst="rect">
            <a:avLst/>
          </a:prstGeom>
        </p:spPr>
      </p:pic>
      <p:sp>
        <p:nvSpPr>
          <p:cNvPr id="1049028" name="任意多边形: 形状 17"/>
          <p:cNvSpPr/>
          <p:nvPr userDrawn="1"/>
        </p:nvSpPr>
        <p:spPr>
          <a:xfrm>
            <a:off x="2564541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56" tIns="34289" rIns="68556" bIns="34289" rtlCol="0" anchor="ctr">
            <a:no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2097355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9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51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31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46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4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4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32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04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233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49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3145740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256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57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86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8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8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58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16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259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89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3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64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244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865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6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6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68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245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246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24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20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221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222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8894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2097265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8895" name="文本框 7"/>
              <p:cNvSpPr txBox="1"/>
              <p:nvPr/>
            </p:nvSpPr>
            <p:spPr>
              <a:xfrm>
                <a:off x="2387597" y="1755350"/>
                <a:ext cx="223519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5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1048896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09726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8897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898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8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11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12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869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pic>
            <p:nvPicPr>
              <p:cNvPr id="2097249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870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5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1048871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097250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872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873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7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99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48900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901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268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02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9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</p:spPr>
        <p:txBody>
          <a:bodyPr lIns="91408" tIns="45704" rIns="91408" bIns="45704"/>
          <a:lstStyle/>
          <a:p>
            <a:fld id="{760FBDFE-C587-4B4C-A407-44438C67B59E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9070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</p:spPr>
        <p:txBody>
          <a:bodyPr lIns="91408" tIns="45704" rIns="91408" bIns="45704"/>
          <a:lstStyle/>
          <a:p>
            <a:endParaRPr lang="zh-CN" altLang="en-US" dirty="0"/>
          </a:p>
        </p:txBody>
      </p:sp>
      <p:sp>
        <p:nvSpPr>
          <p:cNvPr id="1049071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</p:spPr>
        <p:txBody>
          <a:bodyPr lIns="91408" tIns="45704" rIns="91408" bIns="45704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1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74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48875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876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77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252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3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7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25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7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8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81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097255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82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83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884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5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851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52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53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097235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54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048855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048856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048857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048858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2097236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59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860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25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626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165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62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28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29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30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31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632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097166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0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44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41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8863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42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7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42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1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38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239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4889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61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262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893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097263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0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9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5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76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16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1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1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77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29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27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19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cxnSp>
        <p:nvCxnSpPr>
          <p:cNvPr id="3145746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</p:spPr>
        <p:txBody>
          <a:bodyPr lIns="91408" tIns="45704" rIns="91408" bIns="45704"/>
          <a:lstStyle/>
          <a:p>
            <a:fld id="{760FBDFE-C587-4B4C-A407-44438C67B59E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9073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</p:spPr>
        <p:txBody>
          <a:bodyPr lIns="91408" tIns="45704" rIns="91408" bIns="45704"/>
          <a:lstStyle/>
          <a:p>
            <a:endParaRPr lang="zh-CN" altLang="en-US" dirty="0"/>
          </a:p>
        </p:txBody>
      </p:sp>
      <p:sp>
        <p:nvSpPr>
          <p:cNvPr id="1049074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</p:spPr>
        <p:txBody>
          <a:bodyPr lIns="91408" tIns="45704" rIns="91408" bIns="45704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9075" name="TextBox 2"/>
          <p:cNvSpPr txBox="1"/>
          <p:nvPr userDrawn="1"/>
        </p:nvSpPr>
        <p:spPr>
          <a:xfrm>
            <a:off x="571474" y="202156"/>
            <a:ext cx="3500462" cy="3683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zh-CN" altLang="en-US" b="1" dirty="0">
                <a:solidFill>
                  <a:srgbClr val="0A2D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一、内页主题二</a:t>
            </a:r>
            <a:endParaRPr lang="en-US" altLang="zh-CN" b="1" dirty="0">
              <a:solidFill>
                <a:srgbClr val="0A2D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295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96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44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45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4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97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37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29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4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1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25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282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926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2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2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29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283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284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285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52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53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54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8585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155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8586" name="文本框 7"/>
              <p:cNvSpPr txBox="1"/>
              <p:nvPr/>
            </p:nvSpPr>
            <p:spPr>
              <a:xfrm>
                <a:off x="2387597" y="1755350"/>
                <a:ext cx="2235199" cy="91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05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8587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15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8588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589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9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25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26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903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270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904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8905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2097271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906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907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6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59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60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961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307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62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9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21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22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923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924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280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0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4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301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50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51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52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302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53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54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55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9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31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932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33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34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290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35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8936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8937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8938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8939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291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40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41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2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08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0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273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1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11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12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13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14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15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274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2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50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93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894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94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6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</p:spPr>
        <p:txBody>
          <a:bodyPr lIns="91408" tIns="45704" rIns="91408" bIns="45704"/>
          <a:lstStyle/>
          <a:p>
            <a:fld id="{82F288E0-7875-42C4-84C8-98DBBD3BF4D2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907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</p:spPr>
        <p:txBody>
          <a:bodyPr lIns="91408" tIns="45704" rIns="91408" bIns="45704"/>
          <a:lstStyle/>
          <a:p>
            <a:endParaRPr lang="zh-CN" altLang="en-US"/>
          </a:p>
        </p:txBody>
      </p:sp>
      <p:sp>
        <p:nvSpPr>
          <p:cNvPr id="104907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</p:spPr>
        <p:txBody>
          <a:bodyPr lIns="91408" tIns="45704" rIns="91408" bIns="45704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6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48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87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288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5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03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304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958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305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9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4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7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318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81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82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83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19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49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320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84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cxnSp>
        <p:nvCxnSpPr>
          <p:cNvPr id="3145754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326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327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91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92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93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28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52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329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94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1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85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322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986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8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8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89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323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324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325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2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59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260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261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9011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343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9012" name="文本框 7"/>
              <p:cNvSpPr txBox="1"/>
              <p:nvPr/>
            </p:nvSpPr>
            <p:spPr>
              <a:xfrm>
                <a:off x="2387597" y="1755350"/>
                <a:ext cx="223519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05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9013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344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9014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9015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1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45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46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975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312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976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8977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2097313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978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979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9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9006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9007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9008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340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900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83" name="图片 3" descr="未标题-1-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908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00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601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602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03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159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3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9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33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9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0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01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335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9002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03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9004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8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6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965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66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67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309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68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8969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8970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8971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8972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310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73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74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07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60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162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609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10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11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12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13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614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163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6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56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337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900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38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4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52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8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15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316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9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30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331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997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332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1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901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05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10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11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1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06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189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207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13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cxnSp>
        <p:nvCxnSpPr>
          <p:cNvPr id="3145734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9085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86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384" name="图片 4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grpSp>
        <p:nvGrpSpPr>
          <p:cNvPr id="294" name="组合 5"/>
          <p:cNvGrpSpPr/>
          <p:nvPr userDrawn="1"/>
        </p:nvGrpSpPr>
        <p:grpSpPr>
          <a:xfrm>
            <a:off x="0" y="1"/>
            <a:ext cx="9143612" cy="514350"/>
            <a:chOff x="0" y="1"/>
            <a:chExt cx="9143612" cy="514350"/>
          </a:xfrm>
        </p:grpSpPr>
        <p:sp>
          <p:nvSpPr>
            <p:cNvPr id="1049087" name="平行四边形 6"/>
            <p:cNvSpPr/>
            <p:nvPr userDrawn="1"/>
          </p:nvSpPr>
          <p:spPr>
            <a:xfrm>
              <a:off x="0" y="1"/>
              <a:ext cx="9143612" cy="514350"/>
            </a:xfrm>
            <a:prstGeom prst="parallelogram">
              <a:avLst>
                <a:gd name="adj" fmla="val 44445"/>
              </a:avLst>
            </a:prstGeom>
            <a:solidFill>
              <a:srgbClr val="C81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56" tIns="34289" rIns="68556" bIns="34289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097385" name="图片 7" descr="图片包含 户外, 标牌, 黑色  自动生成的说明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39295" y="55127"/>
              <a:ext cx="404129" cy="404129"/>
            </a:xfrm>
            <a:prstGeom prst="rect">
              <a:avLst/>
            </a:prstGeom>
          </p:spPr>
        </p:pic>
        <p:sp>
          <p:nvSpPr>
            <p:cNvPr id="1049088" name="平行四边形 8"/>
            <p:cNvSpPr/>
            <p:nvPr userDrawn="1"/>
          </p:nvSpPr>
          <p:spPr>
            <a:xfrm>
              <a:off x="8571627" y="89895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68556" tIns="34289" rIns="68556" bIns="34289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9089" name="平行四边形 9"/>
            <p:cNvSpPr/>
            <p:nvPr userDrawn="1"/>
          </p:nvSpPr>
          <p:spPr>
            <a:xfrm>
              <a:off x="8262588" y="241953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68556" tIns="34289" rIns="68556" bIns="34289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223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24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39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40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41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2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01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226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42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05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200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806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0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0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9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201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202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203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194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19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96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8817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215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8818" name="文本框 7"/>
              <p:cNvSpPr txBox="1"/>
              <p:nvPr/>
            </p:nvSpPr>
            <p:spPr>
              <a:xfrm>
                <a:off x="2387597" y="1755350"/>
                <a:ext cx="223519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05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881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21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8820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821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183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184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789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192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790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8791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2097193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792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93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7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22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823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824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218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25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794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795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796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97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195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79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197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79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1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198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02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3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804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9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26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827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28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29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220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30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8831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8832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8833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8834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221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35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836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93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69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171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69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96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97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9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99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700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17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36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09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88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10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89968" tIns="46784" rIns="89968" bIns="46784" anchor="b" anchorCtr="0">
            <a:normAutofit/>
          </a:bodyPr>
          <a:lstStyle>
            <a:lvl1pPr algn="ctr">
              <a:defRPr sz="45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75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89968" tIns="46784" rIns="89968" bIns="46784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77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4735800"/>
            <a:ext cx="2025000" cy="237600"/>
          </a:xfrm>
        </p:spPr>
        <p:txBody>
          <a:bodyPr lIns="91408" tIns="45704" rIns="91408" bIns="45704"/>
          <a:lstStyle/>
          <a:p>
            <a:fld id="{760FBDFE-C587-4B4C-A407-44438C67B59E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877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35800"/>
            <a:ext cx="2970000" cy="237600"/>
          </a:xfrm>
        </p:spPr>
        <p:txBody>
          <a:bodyPr lIns="91408" tIns="45704" rIns="91408" bIns="45704"/>
          <a:lstStyle/>
          <a:p>
            <a:endParaRPr lang="zh-CN" altLang="en-US" dirty="0"/>
          </a:p>
        </p:txBody>
      </p:sp>
      <p:sp>
        <p:nvSpPr>
          <p:cNvPr id="104877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4735800"/>
            <a:ext cx="2025000" cy="237600"/>
          </a:xfrm>
        </p:spPr>
        <p:txBody>
          <a:bodyPr lIns="91408" tIns="45704" rIns="91408" bIns="45704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38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1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12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213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844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2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228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845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229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2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37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56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pic>
        <p:nvPicPr>
          <p:cNvPr id="2097357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96" y="38383"/>
            <a:ext cx="1626881" cy="534824"/>
          </a:xfrm>
          <a:prstGeom prst="rect">
            <a:avLst/>
          </a:prstGeom>
        </p:spPr>
      </p:pic>
      <p:sp>
        <p:nvSpPr>
          <p:cNvPr id="1049030" name="标题 1"/>
          <p:cNvSpPr>
            <a:spLocks noGrp="1"/>
          </p:cNvSpPr>
          <p:nvPr>
            <p:ph type="title" hasCustomPrompt="1"/>
          </p:nvPr>
        </p:nvSpPr>
        <p:spPr>
          <a:xfrm>
            <a:off x="802176" y="1512147"/>
            <a:ext cx="7539659" cy="795641"/>
          </a:xfrm>
          <a:prstGeom prst="rect">
            <a:avLst/>
          </a:prstGeom>
        </p:spPr>
        <p:txBody>
          <a:bodyPr lIns="68556" tIns="34289" rIns="68556" bIns="34289" anchor="ctr">
            <a:noAutofit/>
          </a:bodyPr>
          <a:lstStyle>
            <a:lvl1pPr algn="ctr">
              <a:defRPr sz="41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9031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4" y="3897709"/>
            <a:ext cx="2177483" cy="340519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90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4" y="3305552"/>
            <a:ext cx="3091636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58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40"/>
            <a:ext cx="2251710" cy="308713"/>
          </a:xfrm>
          <a:prstGeom prst="rect">
            <a:avLst/>
          </a:prstGeom>
        </p:spPr>
      </p:pic>
      <p:grpSp>
        <p:nvGrpSpPr>
          <p:cNvPr id="269" name="组合 1"/>
          <p:cNvGrpSpPr/>
          <p:nvPr userDrawn="1"/>
        </p:nvGrpSpPr>
        <p:grpSpPr>
          <a:xfrm>
            <a:off x="1746440" y="4683143"/>
            <a:ext cx="5666100" cy="304943"/>
            <a:chOff x="2328587" y="6073254"/>
            <a:chExt cx="7554800" cy="406590"/>
          </a:xfrm>
        </p:grpSpPr>
        <p:pic>
          <p:nvPicPr>
            <p:cNvPr id="2097359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9033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</a:endParaRPr>
            </a:p>
          </p:txBody>
        </p:sp>
        <p:cxnSp>
          <p:nvCxnSpPr>
            <p:cNvPr id="3145758" name="直接连接符 38"/>
            <p:cNvCxnSpPr>
              <a:cxnSpLocks/>
            </p:cNvCxnSpPr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9" name="直接连接符 40"/>
            <p:cNvCxnSpPr>
              <a:cxnSpLocks/>
            </p:cNvCxnSpPr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5760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1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tags" Target="../tags/tag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heme" Target="../theme/theme4.xml"/><Relationship Id="rId7" Type="http://schemas.openxmlformats.org/officeDocument/2006/relationships/tags" Target="../tags/tag2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1134349"/>
            <a:ext cx="8229600" cy="85725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097152" name="图片 7" descr="E:\金小彬\s-上海交通大学国家电投智慧能源创新学院\b-办公模板\未标题-1_画板 1.jpg未标题-1_画板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7810" cy="5143500"/>
          </a:xfrm>
          <a:prstGeom prst="rect">
            <a:avLst/>
          </a:prstGeom>
        </p:spPr>
      </p:pic>
      <p:pic>
        <p:nvPicPr>
          <p:cNvPr id="2097153" name="图片 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376264" cy="1164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89968" tIns="46784" rIns="89968" bIns="4678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8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878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78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189" name="图片 6" descr="未标题-1-0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9080" cy="5144135"/>
          </a:xfrm>
          <a:prstGeom prst="rect">
            <a:avLst/>
          </a:prstGeom>
        </p:spPr>
      </p:pic>
      <p:pic>
        <p:nvPicPr>
          <p:cNvPr id="2097190" name="图片 1" descr="未标题-1-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21247" y="228600"/>
            <a:ext cx="1437640" cy="27940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82" name="图片 6" descr="未标题-1-0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" y="0"/>
            <a:ext cx="9150985" cy="5143500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9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38" tIns="46974" rIns="90138" bIns="46974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9080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89968" tIns="46784" rIns="89968" bIns="4678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81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2025-4-7</a:t>
            </a:fld>
            <a:endParaRPr lang="zh-CN" altLang="en-US"/>
          </a:p>
        </p:txBody>
      </p:sp>
      <p:sp>
        <p:nvSpPr>
          <p:cNvPr id="1049082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9083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6" descr="未标题-1-0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9080" cy="5143500"/>
          </a:xfrm>
          <a:prstGeom prst="rect">
            <a:avLst/>
          </a:prstGeom>
        </p:spPr>
      </p:pic>
      <p:pic>
        <p:nvPicPr>
          <p:cNvPr id="2097188" name="图片 1" descr="未标题-1-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1247" y="228600"/>
            <a:ext cx="1437640" cy="27940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93" y="4886327"/>
            <a:ext cx="777923" cy="257175"/>
          </a:xfrm>
          <a:prstGeom prst="rect">
            <a:avLst/>
          </a:prstGeom>
        </p:spPr>
        <p:txBody>
          <a:bodyPr vert="horz" lIns="68556" tIns="34289" rIns="6855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806514" y="43376"/>
            <a:ext cx="6861830" cy="44886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智慧能源创新学院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2025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届本科优秀毕业生候选人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2606" y="588979"/>
            <a:ext cx="8928992" cy="4176464"/>
            <a:chOff x="304801" y="783508"/>
            <a:chExt cx="11574541" cy="5778965"/>
          </a:xfrm>
        </p:grpSpPr>
        <p:grpSp>
          <p:nvGrpSpPr>
            <p:cNvPr id="10" name="组合 53"/>
            <p:cNvGrpSpPr/>
            <p:nvPr/>
          </p:nvGrpSpPr>
          <p:grpSpPr>
            <a:xfrm>
              <a:off x="304801" y="783508"/>
              <a:ext cx="5636392" cy="3054920"/>
              <a:chOff x="159038" y="868177"/>
              <a:chExt cx="4300820" cy="3102991"/>
            </a:xfrm>
          </p:grpSpPr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2B7D0559-ECA8-4AEB-89AB-D57AF550F33F}"/>
                  </a:ext>
                </a:extLst>
              </p:cNvPr>
              <p:cNvSpPr/>
              <p:nvPr/>
            </p:nvSpPr>
            <p:spPr>
              <a:xfrm>
                <a:off x="159038" y="868177"/>
                <a:ext cx="4300820" cy="2738214"/>
              </a:xfrm>
              <a:custGeom>
                <a:avLst/>
                <a:gdLst>
                  <a:gd name="connsiteX0" fmla="*/ 0 w 4261337"/>
                  <a:gd name="connsiteY0" fmla="*/ 0 h 1741598"/>
                  <a:gd name="connsiteX1" fmla="*/ 4261337 w 4261337"/>
                  <a:gd name="connsiteY1" fmla="*/ 0 h 1741598"/>
                  <a:gd name="connsiteX2" fmla="*/ 4261337 w 4261337"/>
                  <a:gd name="connsiteY2" fmla="*/ 1741598 h 1741598"/>
                  <a:gd name="connsiteX3" fmla="*/ 0 w 4261337"/>
                  <a:gd name="connsiteY3" fmla="*/ 1741598 h 174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1337" h="1741598">
                    <a:moveTo>
                      <a:pt x="0" y="0"/>
                    </a:moveTo>
                    <a:lnTo>
                      <a:pt x="4261337" y="0"/>
                    </a:lnTo>
                    <a:lnTo>
                      <a:pt x="4261337" y="1741598"/>
                    </a:lnTo>
                    <a:lnTo>
                      <a:pt x="0" y="174159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just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平行四边形 11">
                <a:extLst>
                  <a:ext uri="{FF2B5EF4-FFF2-40B4-BE49-F238E27FC236}">
                    <a16:creationId xmlns:a16="http://schemas.microsoft.com/office/drawing/2014/main" id="{87182656-C820-45AC-9E3C-F000E9E0A7BB}"/>
                  </a:ext>
                </a:extLst>
              </p:cNvPr>
              <p:cNvSpPr/>
              <p:nvPr/>
            </p:nvSpPr>
            <p:spPr>
              <a:xfrm>
                <a:off x="288987" y="997663"/>
                <a:ext cx="473565" cy="242093"/>
              </a:xfrm>
              <a:prstGeom prst="parallelogram">
                <a:avLst>
                  <a:gd name="adj" fmla="val 44445"/>
                </a:avLst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3">
                <a:extLst>
                  <a:ext uri="{FF2B5EF4-FFF2-40B4-BE49-F238E27FC236}">
                    <a16:creationId xmlns:a16="http://schemas.microsoft.com/office/drawing/2014/main" id="{C84C1AFA-920E-445E-A9B7-0B803356BC27}"/>
                  </a:ext>
                </a:extLst>
              </p:cNvPr>
              <p:cNvSpPr txBox="1"/>
              <p:nvPr/>
            </p:nvSpPr>
            <p:spPr>
              <a:xfrm>
                <a:off x="1807019" y="1160747"/>
                <a:ext cx="2506000" cy="2810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姓名：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班级：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专业：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政治面貌：   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学习成绩及排名：         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就业去向：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评选类型：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783855" y="915032"/>
                <a:ext cx="1309596" cy="487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基本信息</a:t>
                </a:r>
              </a:p>
            </p:txBody>
          </p:sp>
        </p:grpSp>
        <p:sp>
          <p:nvSpPr>
            <p:cNvPr id="15" name="任意多边形: 形状 13">
              <a:extLst>
                <a:ext uri="{FF2B5EF4-FFF2-40B4-BE49-F238E27FC236}">
                  <a16:creationId xmlns:a16="http://schemas.microsoft.com/office/drawing/2014/main" id="{2B7D0559-ECA8-4AEB-89AB-D57AF550F33F}"/>
                </a:ext>
              </a:extLst>
            </p:cNvPr>
            <p:cNvSpPr/>
            <p:nvPr/>
          </p:nvSpPr>
          <p:spPr>
            <a:xfrm>
              <a:off x="332132" y="3536396"/>
              <a:ext cx="5609061" cy="3026077"/>
            </a:xfrm>
            <a:custGeom>
              <a:avLst/>
              <a:gdLst>
                <a:gd name="connsiteX0" fmla="*/ 0 w 4261337"/>
                <a:gd name="connsiteY0" fmla="*/ 0 h 1741598"/>
                <a:gd name="connsiteX1" fmla="*/ 4261337 w 4261337"/>
                <a:gd name="connsiteY1" fmla="*/ 0 h 1741598"/>
                <a:gd name="connsiteX2" fmla="*/ 4261337 w 4261337"/>
                <a:gd name="connsiteY2" fmla="*/ 1741598 h 1741598"/>
                <a:gd name="connsiteX3" fmla="*/ 0 w 4261337"/>
                <a:gd name="connsiteY3" fmla="*/ 1741598 h 174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1337" h="1741598">
                  <a:moveTo>
                    <a:pt x="0" y="0"/>
                  </a:moveTo>
                  <a:lnTo>
                    <a:pt x="4261337" y="0"/>
                  </a:lnTo>
                  <a:lnTo>
                    <a:pt x="4261337" y="1741598"/>
                  </a:lnTo>
                  <a:lnTo>
                    <a:pt x="0" y="1741598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just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386E1054-CF17-45FF-A8A5-06377A262227}"/>
                </a:ext>
              </a:extLst>
            </p:cNvPr>
            <p:cNvSpPr txBox="1"/>
            <p:nvPr/>
          </p:nvSpPr>
          <p:spPr>
            <a:xfrm>
              <a:off x="765283" y="1724472"/>
              <a:ext cx="848725" cy="43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照片</a:t>
              </a:r>
            </a:p>
          </p:txBody>
        </p:sp>
        <p:grpSp>
          <p:nvGrpSpPr>
            <p:cNvPr id="17" name="组合 3">
              <a:extLst>
                <a:ext uri="{FF2B5EF4-FFF2-40B4-BE49-F238E27FC236}">
                  <a16:creationId xmlns:a16="http://schemas.microsoft.com/office/drawing/2014/main" id="{F450E651-B200-4725-BA21-9F20F7C76AC4}"/>
                </a:ext>
              </a:extLst>
            </p:cNvPr>
            <p:cNvGrpSpPr/>
            <p:nvPr/>
          </p:nvGrpSpPr>
          <p:grpSpPr>
            <a:xfrm>
              <a:off x="463409" y="3703161"/>
              <a:ext cx="5563741" cy="1197144"/>
              <a:chOff x="6472319" y="1005537"/>
              <a:chExt cx="5563741" cy="1197144"/>
            </a:xfrm>
          </p:grpSpPr>
          <p:grpSp>
            <p:nvGrpSpPr>
              <p:cNvPr id="18" name="组合 37">
                <a:extLst>
                  <a:ext uri="{FF2B5EF4-FFF2-40B4-BE49-F238E27FC236}">
                    <a16:creationId xmlns:a16="http://schemas.microsoft.com/office/drawing/2014/main" id="{2A57E8F7-F573-47FD-B678-61D4B7DAC7E9}"/>
                  </a:ext>
                </a:extLst>
              </p:cNvPr>
              <p:cNvGrpSpPr/>
              <p:nvPr/>
            </p:nvGrpSpPr>
            <p:grpSpPr>
              <a:xfrm>
                <a:off x="6498216" y="1005537"/>
                <a:ext cx="5185541" cy="816615"/>
                <a:chOff x="288987" y="915033"/>
                <a:chExt cx="3801628" cy="829464"/>
              </a:xfrm>
            </p:grpSpPr>
            <p:sp>
              <p:nvSpPr>
                <p:cNvPr id="20" name="平行四边形 19">
                  <a:extLst>
                    <a:ext uri="{FF2B5EF4-FFF2-40B4-BE49-F238E27FC236}">
                      <a16:creationId xmlns:a16="http://schemas.microsoft.com/office/drawing/2014/main" id="{CE637F10-1F6E-4A59-9084-244A479F87F8}"/>
                    </a:ext>
                  </a:extLst>
                </p:cNvPr>
                <p:cNvSpPr/>
                <p:nvPr/>
              </p:nvSpPr>
              <p:spPr>
                <a:xfrm>
                  <a:off x="288987" y="997663"/>
                  <a:ext cx="473565" cy="242093"/>
                </a:xfrm>
                <a:prstGeom prst="parallelogram">
                  <a:avLst>
                    <a:gd name="adj" fmla="val 444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文本框 21">
                  <a:extLst>
                    <a:ext uri="{FF2B5EF4-FFF2-40B4-BE49-F238E27FC236}">
                      <a16:creationId xmlns:a16="http://schemas.microsoft.com/office/drawing/2014/main" id="{389B1C04-1370-47B8-9FF6-B955D219F3E6}"/>
                    </a:ext>
                  </a:extLst>
                </p:cNvPr>
                <p:cNvSpPr txBox="1"/>
                <p:nvPr/>
              </p:nvSpPr>
              <p:spPr>
                <a:xfrm>
                  <a:off x="783855" y="915033"/>
                  <a:ext cx="3306760" cy="829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荣誉奖项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学生工作经历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科研经历等</a:t>
                  </a:r>
                </a:p>
                <a:p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" name="文本框 19">
                <a:extLst>
                  <a:ext uri="{FF2B5EF4-FFF2-40B4-BE49-F238E27FC236}">
                    <a16:creationId xmlns:a16="http://schemas.microsoft.com/office/drawing/2014/main" id="{6B616F14-4E9E-42A2-B0C8-0D6301E15134}"/>
                  </a:ext>
                </a:extLst>
              </p:cNvPr>
              <p:cNvSpPr txBox="1"/>
              <p:nvPr/>
            </p:nvSpPr>
            <p:spPr>
              <a:xfrm>
                <a:off x="6472319" y="1371657"/>
                <a:ext cx="5563741" cy="83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任意多边形: 形状 13">
              <a:extLst>
                <a:ext uri="{FF2B5EF4-FFF2-40B4-BE49-F238E27FC236}">
                  <a16:creationId xmlns:a16="http://schemas.microsoft.com/office/drawing/2014/main" id="{3FBC854E-16FE-4C7A-8881-350A7616AEC6}"/>
                </a:ext>
              </a:extLst>
            </p:cNvPr>
            <p:cNvSpPr/>
            <p:nvPr/>
          </p:nvSpPr>
          <p:spPr>
            <a:xfrm>
              <a:off x="6164850" y="783509"/>
              <a:ext cx="5609061" cy="2695794"/>
            </a:xfrm>
            <a:custGeom>
              <a:avLst/>
              <a:gdLst>
                <a:gd name="connsiteX0" fmla="*/ 0 w 4261337"/>
                <a:gd name="connsiteY0" fmla="*/ 0 h 1741598"/>
                <a:gd name="connsiteX1" fmla="*/ 4261337 w 4261337"/>
                <a:gd name="connsiteY1" fmla="*/ 0 h 1741598"/>
                <a:gd name="connsiteX2" fmla="*/ 4261337 w 4261337"/>
                <a:gd name="connsiteY2" fmla="*/ 1741598 h 1741598"/>
                <a:gd name="connsiteX3" fmla="*/ 0 w 4261337"/>
                <a:gd name="connsiteY3" fmla="*/ 1741598 h 174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1337" h="1741598">
                  <a:moveTo>
                    <a:pt x="0" y="0"/>
                  </a:moveTo>
                  <a:lnTo>
                    <a:pt x="4261337" y="0"/>
                  </a:lnTo>
                  <a:lnTo>
                    <a:pt x="4261337" y="1741598"/>
                  </a:lnTo>
                  <a:lnTo>
                    <a:pt x="0" y="1741598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just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63">
              <a:extLst>
                <a:ext uri="{FF2B5EF4-FFF2-40B4-BE49-F238E27FC236}">
                  <a16:creationId xmlns:a16="http://schemas.microsoft.com/office/drawing/2014/main" id="{9C625C16-693D-4440-8462-AF5E21453F7A}"/>
                </a:ext>
              </a:extLst>
            </p:cNvPr>
            <p:cNvGrpSpPr/>
            <p:nvPr/>
          </p:nvGrpSpPr>
          <p:grpSpPr>
            <a:xfrm>
              <a:off x="6296127" y="950274"/>
              <a:ext cx="5563741" cy="1157184"/>
              <a:chOff x="6472319" y="1005537"/>
              <a:chExt cx="5563741" cy="1298959"/>
            </a:xfrm>
          </p:grpSpPr>
          <p:grpSp>
            <p:nvGrpSpPr>
              <p:cNvPr id="24" name="组合 64">
                <a:extLst>
                  <a:ext uri="{FF2B5EF4-FFF2-40B4-BE49-F238E27FC236}">
                    <a16:creationId xmlns:a16="http://schemas.microsoft.com/office/drawing/2014/main" id="{DEEE93FF-C61B-4B09-A434-1541BB229005}"/>
                  </a:ext>
                </a:extLst>
              </p:cNvPr>
              <p:cNvGrpSpPr/>
              <p:nvPr/>
            </p:nvGrpSpPr>
            <p:grpSpPr>
              <a:xfrm>
                <a:off x="6498216" y="1005537"/>
                <a:ext cx="5185541" cy="916664"/>
                <a:chOff x="288987" y="915033"/>
                <a:chExt cx="3801628" cy="931088"/>
              </a:xfrm>
            </p:grpSpPr>
            <p:sp>
              <p:nvSpPr>
                <p:cNvPr id="26" name="平行四边形 25">
                  <a:extLst>
                    <a:ext uri="{FF2B5EF4-FFF2-40B4-BE49-F238E27FC236}">
                      <a16:creationId xmlns:a16="http://schemas.microsoft.com/office/drawing/2014/main" id="{4D72686F-D93C-4DE8-918A-BDEC0E0E7FFD}"/>
                    </a:ext>
                  </a:extLst>
                </p:cNvPr>
                <p:cNvSpPr/>
                <p:nvPr/>
              </p:nvSpPr>
              <p:spPr>
                <a:xfrm>
                  <a:off x="288987" y="997663"/>
                  <a:ext cx="473565" cy="242093"/>
                </a:xfrm>
                <a:prstGeom prst="parallelogram">
                  <a:avLst>
                    <a:gd name="adj" fmla="val 444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文本框 27">
                  <a:extLst>
                    <a:ext uri="{FF2B5EF4-FFF2-40B4-BE49-F238E27FC236}">
                      <a16:creationId xmlns:a16="http://schemas.microsoft.com/office/drawing/2014/main" id="{CD0AC0E9-D3E0-49AC-B7E8-60FF130CE35B}"/>
                    </a:ext>
                  </a:extLst>
                </p:cNvPr>
                <p:cNvSpPr txBox="1"/>
                <p:nvPr/>
              </p:nvSpPr>
              <p:spPr>
                <a:xfrm>
                  <a:off x="783855" y="915033"/>
                  <a:ext cx="3306760" cy="931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荣誉奖项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学生工作经历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科研经历等</a:t>
                  </a:r>
                </a:p>
                <a:p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文本框 25">
                <a:extLst>
                  <a:ext uri="{FF2B5EF4-FFF2-40B4-BE49-F238E27FC236}">
                    <a16:creationId xmlns:a16="http://schemas.microsoft.com/office/drawing/2014/main" id="{6776EE0A-28F5-4690-8F13-F07979A7BB61}"/>
                  </a:ext>
                </a:extLst>
              </p:cNvPr>
              <p:cNvSpPr txBox="1"/>
              <p:nvPr/>
            </p:nvSpPr>
            <p:spPr>
              <a:xfrm>
                <a:off x="6472319" y="1371657"/>
                <a:ext cx="5563741" cy="93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任意多边形: 形状 13">
              <a:extLst>
                <a:ext uri="{FF2B5EF4-FFF2-40B4-BE49-F238E27FC236}">
                  <a16:creationId xmlns:a16="http://schemas.microsoft.com/office/drawing/2014/main" id="{BF901136-B66C-426A-B80F-7AEE6BC01314}"/>
                </a:ext>
              </a:extLst>
            </p:cNvPr>
            <p:cNvSpPr/>
            <p:nvPr/>
          </p:nvSpPr>
          <p:spPr>
            <a:xfrm>
              <a:off x="6184324" y="3536396"/>
              <a:ext cx="5609061" cy="3026077"/>
            </a:xfrm>
            <a:custGeom>
              <a:avLst/>
              <a:gdLst>
                <a:gd name="connsiteX0" fmla="*/ 0 w 4261337"/>
                <a:gd name="connsiteY0" fmla="*/ 0 h 1741598"/>
                <a:gd name="connsiteX1" fmla="*/ 4261337 w 4261337"/>
                <a:gd name="connsiteY1" fmla="*/ 0 h 1741598"/>
                <a:gd name="connsiteX2" fmla="*/ 4261337 w 4261337"/>
                <a:gd name="connsiteY2" fmla="*/ 1741598 h 1741598"/>
                <a:gd name="connsiteX3" fmla="*/ 0 w 4261337"/>
                <a:gd name="connsiteY3" fmla="*/ 1741598 h 174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1337" h="1741598">
                  <a:moveTo>
                    <a:pt x="0" y="0"/>
                  </a:moveTo>
                  <a:lnTo>
                    <a:pt x="4261337" y="0"/>
                  </a:lnTo>
                  <a:lnTo>
                    <a:pt x="4261337" y="1741598"/>
                  </a:lnTo>
                  <a:lnTo>
                    <a:pt x="0" y="1741598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just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69">
              <a:extLst>
                <a:ext uri="{FF2B5EF4-FFF2-40B4-BE49-F238E27FC236}">
                  <a16:creationId xmlns:a16="http://schemas.microsoft.com/office/drawing/2014/main" id="{FF1D3CA6-2C01-4616-9E00-D6A84109DEDD}"/>
                </a:ext>
              </a:extLst>
            </p:cNvPr>
            <p:cNvGrpSpPr/>
            <p:nvPr/>
          </p:nvGrpSpPr>
          <p:grpSpPr>
            <a:xfrm>
              <a:off x="6315601" y="3703161"/>
              <a:ext cx="5563741" cy="1197144"/>
              <a:chOff x="6472319" y="1005537"/>
              <a:chExt cx="5563741" cy="1197144"/>
            </a:xfrm>
          </p:grpSpPr>
          <p:grpSp>
            <p:nvGrpSpPr>
              <p:cNvPr id="30" name="组合 71">
                <a:extLst>
                  <a:ext uri="{FF2B5EF4-FFF2-40B4-BE49-F238E27FC236}">
                    <a16:creationId xmlns:a16="http://schemas.microsoft.com/office/drawing/2014/main" id="{CFC5EA4D-8680-4F55-B6EC-BD361FBBCC65}"/>
                  </a:ext>
                </a:extLst>
              </p:cNvPr>
              <p:cNvGrpSpPr/>
              <p:nvPr/>
            </p:nvGrpSpPr>
            <p:grpSpPr>
              <a:xfrm>
                <a:off x="6498216" y="1005537"/>
                <a:ext cx="5185541" cy="816615"/>
                <a:chOff x="288987" y="915033"/>
                <a:chExt cx="3801628" cy="829464"/>
              </a:xfrm>
            </p:grpSpPr>
            <p:sp>
              <p:nvSpPr>
                <p:cNvPr id="32" name="平行四边形 31">
                  <a:extLst>
                    <a:ext uri="{FF2B5EF4-FFF2-40B4-BE49-F238E27FC236}">
                      <a16:creationId xmlns:a16="http://schemas.microsoft.com/office/drawing/2014/main" id="{30EADFF5-4083-481F-9F7E-DB3C5707FAC4}"/>
                    </a:ext>
                  </a:extLst>
                </p:cNvPr>
                <p:cNvSpPr/>
                <p:nvPr/>
              </p:nvSpPr>
              <p:spPr>
                <a:xfrm>
                  <a:off x="288987" y="997663"/>
                  <a:ext cx="473565" cy="242093"/>
                </a:xfrm>
                <a:prstGeom prst="parallelogram">
                  <a:avLst>
                    <a:gd name="adj" fmla="val 444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文本框 33">
                  <a:extLst>
                    <a:ext uri="{FF2B5EF4-FFF2-40B4-BE49-F238E27FC236}">
                      <a16:creationId xmlns:a16="http://schemas.microsoft.com/office/drawing/2014/main" id="{C3D79515-ED22-48E2-A2DA-BBA475AC797C}"/>
                    </a:ext>
                  </a:extLst>
                </p:cNvPr>
                <p:cNvSpPr txBox="1"/>
                <p:nvPr/>
              </p:nvSpPr>
              <p:spPr>
                <a:xfrm>
                  <a:off x="783855" y="915033"/>
                  <a:ext cx="3306760" cy="829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荣誉奖项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学生工作经历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科研经历等</a:t>
                  </a:r>
                </a:p>
                <a:p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文本框 31">
                <a:extLst>
                  <a:ext uri="{FF2B5EF4-FFF2-40B4-BE49-F238E27FC236}">
                    <a16:creationId xmlns:a16="http://schemas.microsoft.com/office/drawing/2014/main" id="{9248EA4E-2B74-405A-AD70-4E83399A0E15}"/>
                  </a:ext>
                </a:extLst>
              </p:cNvPr>
              <p:cNvSpPr txBox="1"/>
              <p:nvPr/>
            </p:nvSpPr>
            <p:spPr>
              <a:xfrm>
                <a:off x="6472319" y="1371657"/>
                <a:ext cx="5563741" cy="83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</Words>
  <Application>Microsoft Office PowerPoint</Application>
  <PresentationFormat>全屏显示(16:9)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微软雅黑</vt:lpstr>
      <vt:lpstr>Arial</vt:lpstr>
      <vt:lpstr>Calibri</vt:lpstr>
      <vt:lpstr>Wingdings</vt:lpstr>
      <vt:lpstr>Office 主题</vt:lpstr>
      <vt:lpstr>自定义设计方案</vt:lpstr>
      <vt:lpstr>1_自定义设计方案</vt:lpstr>
      <vt:lpstr>2_自定义设计方案</vt:lpstr>
      <vt:lpstr>3_自定义设计方案</vt:lpstr>
      <vt:lpstr>Office 主题​​</vt:lpstr>
      <vt:lpstr>1_Office 主题​​</vt:lpstr>
      <vt:lpstr>2_Office 主题​​</vt:lpstr>
      <vt:lpstr>3_Office 主题​​</vt:lpstr>
      <vt:lpstr>4_Office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安方琪</dc:creator>
  <cp:lastModifiedBy>user</cp:lastModifiedBy>
  <cp:revision>13</cp:revision>
  <dcterms:created xsi:type="dcterms:W3CDTF">2015-08-31T17:21:00Z</dcterms:created>
  <dcterms:modified xsi:type="dcterms:W3CDTF">2025-04-07T08:52:56Z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24A3D9AC3A4142438AD43D2EB121DEA2</vt:lpwstr>
  </property>
</Properties>
</file>